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353" r:id="rId2"/>
    <p:sldId id="398" r:id="rId3"/>
    <p:sldId id="427" r:id="rId4"/>
    <p:sldId id="374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23" r:id="rId14"/>
    <p:sldId id="400" r:id="rId15"/>
    <p:sldId id="418" r:id="rId16"/>
    <p:sldId id="420" r:id="rId17"/>
    <p:sldId id="421" r:id="rId18"/>
    <p:sldId id="422" r:id="rId19"/>
    <p:sldId id="426" r:id="rId20"/>
    <p:sldId id="419" r:id="rId21"/>
    <p:sldId id="428" r:id="rId22"/>
    <p:sldId id="429" r:id="rId23"/>
    <p:sldId id="340" r:id="rId24"/>
    <p:sldId id="341" r:id="rId25"/>
    <p:sldId id="342" r:id="rId26"/>
    <p:sldId id="343" r:id="rId27"/>
    <p:sldId id="332" r:id="rId28"/>
    <p:sldId id="333" r:id="rId29"/>
    <p:sldId id="334" r:id="rId30"/>
    <p:sldId id="335" r:id="rId31"/>
    <p:sldId id="336" r:id="rId32"/>
    <p:sldId id="337" r:id="rId33"/>
    <p:sldId id="256" r:id="rId34"/>
    <p:sldId id="257" r:id="rId35"/>
    <p:sldId id="260" r:id="rId36"/>
    <p:sldId id="288" r:id="rId37"/>
    <p:sldId id="291" r:id="rId38"/>
    <p:sldId id="290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427"/>
            <p14:sldId id="374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23"/>
            <p14:sldId id="400"/>
            <p14:sldId id="418"/>
            <p14:sldId id="420"/>
            <p14:sldId id="421"/>
            <p14:sldId id="422"/>
            <p14:sldId id="426"/>
            <p14:sldId id="419"/>
            <p14:sldId id="428"/>
            <p14:sldId id="429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DB"/>
    <a:srgbClr val="254256"/>
    <a:srgbClr val="006BBA"/>
    <a:srgbClr val="2C4254"/>
    <a:srgbClr val="84CDF0"/>
    <a:srgbClr val="1496FF"/>
    <a:srgbClr val="1A1A1A"/>
    <a:srgbClr val="474747"/>
    <a:srgbClr val="72BE28"/>
    <a:srgbClr val="6F2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1" autoAdjust="0"/>
    <p:restoredTop sz="95673"/>
  </p:normalViewPr>
  <p:slideViewPr>
    <p:cSldViewPr snapToGrid="0" snapToObjects="1">
      <p:cViewPr varScale="1">
        <p:scale>
          <a:sx n="155" d="100"/>
          <a:sy n="155" d="100"/>
        </p:scale>
        <p:origin x="296" y="18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600" dirty="0"/>
              <a:t>Dominik Sachsenhofer - July,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dynatrace-innovationlab/hello-world:latest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dynatrace-innovationlab/hello-world:latest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1:</a:t>
            </a:r>
            <a:br>
              <a:rPr lang="en-US" dirty="0"/>
            </a:br>
            <a:r>
              <a:rPr lang="en-US" sz="5000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95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Container Registry you can store, manage, and secure your Docker container images.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2:</a:t>
            </a:r>
            <a:br>
              <a:rPr lang="en-US" dirty="0"/>
            </a:br>
            <a:r>
              <a:rPr lang="en-US" sz="5000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12467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06940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000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4: Create a Microservices application</a:t>
            </a:r>
          </a:p>
          <a:p>
            <a:r>
              <a:rPr lang="en-US" sz="1800"/>
              <a:t>Part 5: Create a Kubernetes Cluster</a:t>
            </a:r>
          </a:p>
          <a:p>
            <a:r>
              <a:rPr lang="en-US" sz="1800"/>
              <a:t>Part 6: Instrument a Kubernetes Cluster with Dynatrace</a:t>
            </a:r>
          </a:p>
          <a:p>
            <a:r>
              <a:rPr lang="en-US" sz="1800"/>
              <a:t>Part 7: Deploy a microservice application on a Kubernetes Cluster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1500</TotalTime>
  <Words>562</Words>
  <Application>Microsoft Macintosh PowerPoint</Application>
  <PresentationFormat>Widescreen</PresentationFormat>
  <Paragraphs>118</Paragraphs>
  <Slides>39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 Clone repository:  git clone  https://github.com/dynatrace-innovationlab/developing-microservices</vt:lpstr>
      <vt:lpstr>Outline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Create a microservices application</vt:lpstr>
      <vt:lpstr>PowerPoint Presentation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318</cp:revision>
  <cp:lastPrinted>2016-08-25T08:30:24Z</cp:lastPrinted>
  <dcterms:created xsi:type="dcterms:W3CDTF">2018-04-09T08:30:53Z</dcterms:created>
  <dcterms:modified xsi:type="dcterms:W3CDTF">2018-07-26T10:51:14Z</dcterms:modified>
</cp:coreProperties>
</file>